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1" r:id="rId4"/>
    <p:sldId id="263" r:id="rId5"/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E250-D3B3-4A15-A073-020A94CAC8B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4E86-5A59-4404-855F-65B99C6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22031" y="1688831"/>
            <a:ext cx="12534314" cy="1655762"/>
          </a:xfrm>
        </p:spPr>
        <p:txBody>
          <a:bodyPr>
            <a:noAutofit/>
          </a:bodyPr>
          <a:lstStyle/>
          <a:p>
            <a:endParaRPr lang="en-US" sz="6600" dirty="0" smtClean="0">
              <a:solidFill>
                <a:srgbClr val="FF0000"/>
              </a:solidFill>
              <a:latin typeface=".VnArabia" panose="020B7200000000000000" pitchFamily="34" charset="0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ENGLISH 5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Teacher: Nguyen Van Long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Tel: 0976 179 336</a:t>
            </a:r>
            <a:endParaRPr lang="en-US" sz="6600" dirty="0">
              <a:solidFill>
                <a:srgbClr val="FF0000"/>
              </a:solidFill>
              <a:latin typeface=".VnArabia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9982" y="647114"/>
            <a:ext cx="8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4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9988" y="242651"/>
            <a:ext cx="9973994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8890" indent="-6350">
              <a:spcAft>
                <a:spcPts val="5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EX1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Choose the correct answer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a student or a teacher?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Yes, I am	b. No, I am not	c. I’m a student	d. Yes, I</a:t>
            </a: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……..down, please !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	b. Open	c. Close	d. Stand</a:t>
            </a: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……..up please !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	b. Open	c. Close	d. Stand</a:t>
            </a: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………</a:t>
            </a:r>
            <a:r>
              <a:rPr lang="en-US" sz="2400" u="none" strike="noStrike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I like red.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	b. her	c. your	</a:t>
            </a:r>
            <a:r>
              <a:rPr lang="en-US" sz="2400" u="none" strike="noStrike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d.you</a:t>
            </a:r>
            <a:endParaRPr lang="en-US" sz="24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word which has different part of pronunciation: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u="sng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400" u="sng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</a:t>
            </a:r>
            <a:r>
              <a:rPr lang="en-US" sz="2400" u="sng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	c. br</a:t>
            </a:r>
            <a:r>
              <a:rPr lang="en-US" sz="2400" u="sng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	d. s</a:t>
            </a:r>
            <a:r>
              <a:rPr lang="en-US" sz="2400" u="sng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metime</a:t>
            </a: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……..? They are my books.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	b. this	c. that	d. these</a:t>
            </a:r>
          </a:p>
          <a:p>
            <a:pPr marL="342900" marR="8890" lvl="0" indent="-34290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drink……..? Yes, I can.</a:t>
            </a:r>
          </a:p>
          <a:p>
            <a:pPr marL="742950" marR="8890" lvl="1" indent="-285750" algn="just" fontAlgn="base"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lphaLcPeriod"/>
            </a:pPr>
            <a:r>
              <a:rPr lang="en-US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orange juice	b. rice	c. chicken	d. bread</a:t>
            </a: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9680"/>
            <a:ext cx="12192000" cy="350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marR="8890" indent="-6350">
              <a:spcAft>
                <a:spcPts val="5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Fill in the blank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4875" marR="8890" indent="5715" algn="just">
              <a:spcAft>
                <a:spcPts val="75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…t	2. doc…or	3. h…ad	4. j…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5.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…e</a:t>
            </a:r>
          </a:p>
          <a:p>
            <a:pPr marL="904875" marR="8890" indent="5715" algn="just">
              <a:spcAft>
                <a:spcPts val="75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…y	7.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e…d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8.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9. ha…f	10. ..limb</a:t>
            </a:r>
          </a:p>
          <a:p>
            <a:pPr marL="454025" marR="8890" indent="-6350">
              <a:spcAft>
                <a:spcPts val="5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Matching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2075" marR="278130" indent="-457200" algn="just">
              <a:spcAft>
                <a:spcPts val="75"/>
              </a:spcAft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coconut         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grape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badminton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England       5.desktop </a:t>
            </a:r>
          </a:p>
          <a:p>
            <a:pPr marL="904875" marR="278130" algn="just">
              <a:spcAft>
                <a:spcPts val="75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apple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7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volleyball 8. bus-stop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9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schoolyard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bottles</a:t>
            </a:r>
          </a:p>
          <a:p>
            <a:pPr marL="904875" marR="8890" indent="5715" algn="just">
              <a:spcAft>
                <a:spcPts val="75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e.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4875" marR="8890" indent="5715" algn="just">
              <a:spcAft>
                <a:spcPts val="75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buýt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h. chai	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dừa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1……..2………3………4………5………..6………7……….8………..9……..10……….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09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92901"/>
            <a:ext cx="11873132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marR="8890" indent="-6350">
              <a:spcAft>
                <a:spcPts val="5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 Leave me out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1225" marR="8890" indent="-6350">
              <a:spcAft>
                <a:spcPts val="7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tirede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moother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3.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reda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sciensce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5.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Vietneamese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1225" marR="8890" indent="-6350">
              <a:spcAft>
                <a:spcPts val="7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ugely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7.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Engliesh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8.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memmber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9.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Americean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10.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helsp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0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06601"/>
              </p:ext>
            </p:extLst>
          </p:nvPr>
        </p:nvGraphicFramePr>
        <p:xfrm>
          <a:off x="1371609" y="130622"/>
          <a:ext cx="9679577" cy="6387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4656">
                  <a:extLst>
                    <a:ext uri="{9D8B030D-6E8A-4147-A177-3AD203B41FA5}">
                      <a16:colId xmlns:a16="http://schemas.microsoft.com/office/drawing/2014/main" val="3920866701"/>
                    </a:ext>
                  </a:extLst>
                </a:gridCol>
                <a:gridCol w="6094921">
                  <a:extLst>
                    <a:ext uri="{9D8B030D-6E8A-4147-A177-3AD203B41FA5}">
                      <a16:colId xmlns:a16="http://schemas.microsoft.com/office/drawing/2014/main" val="102562182"/>
                    </a:ext>
                  </a:extLst>
                </a:gridCol>
              </a:tblGrid>
              <a:tr h="33473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your favorite food?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is it?	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 you get up?	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do you like Music?	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do during English lessons?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your job?	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the matter with you?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do you like monkeys?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do you want to go to the zoo?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color are they?	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are the blouses?	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9 o’clock.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learn to write and read in English.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favorite food is chicken.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a student.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Because I like to sing.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get up at six o’clock.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thirsty.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Because they can swing.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Because I  want to see elephants.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They’re white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red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black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They’re 50.000 dong.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extLst>
                  <a:ext uri="{0D108BD9-81ED-4DB2-BD59-A6C34878D82A}">
                    <a16:rowId xmlns:a16="http://schemas.microsoft.com/office/drawing/2014/main" val="3989494602"/>
                  </a:ext>
                </a:extLst>
              </a:tr>
              <a:tr h="30403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do you have English?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What time is it?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What’s your favorite drink?	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What time does he get up?	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his job?	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the matter with Nam?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color is it?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is the T- shirt?	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don’t you like tigers?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  <a:tabLst>
                          <a:tab pos="685800" algn="l"/>
                        </a:tabLst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 you have lunch?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 ten thirty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it on Wednesday and Thursday.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gets up at five five.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coca best.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blue./ yellow/ brown.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He’s a teacher.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is thirsty.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lunch  at twelve o’clock.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30.000 dong.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lphaLcPeriod"/>
                        <a:tabLst>
                          <a:tab pos="5715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Because they can’t jump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extLst>
                  <a:ext uri="{0D108BD9-81ED-4DB2-BD59-A6C34878D82A}">
                    <a16:rowId xmlns:a16="http://schemas.microsoft.com/office/drawing/2014/main" val="2888929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327052" y="-1988234"/>
            <a:ext cx="953789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030437" y="-3409075"/>
            <a:ext cx="6752493" cy="13570635"/>
          </a:xfrm>
        </p:spPr>
      </p:pic>
    </p:spTree>
    <p:extLst>
      <p:ext uri="{BB962C8B-B14F-4D97-AF65-F5344CB8AC3E}">
        <p14:creationId xmlns:p14="http://schemas.microsoft.com/office/powerpoint/2010/main" val="3356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318823" y="-2832298"/>
            <a:ext cx="7554353" cy="12192001"/>
          </a:xfrm>
        </p:spPr>
      </p:pic>
    </p:spTree>
    <p:extLst>
      <p:ext uri="{BB962C8B-B14F-4D97-AF65-F5344CB8AC3E}">
        <p14:creationId xmlns:p14="http://schemas.microsoft.com/office/powerpoint/2010/main" val="740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195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.VnArabia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2021-02-02T17:00:45Z</dcterms:created>
  <dcterms:modified xsi:type="dcterms:W3CDTF">2021-02-02T17:08:55Z</dcterms:modified>
</cp:coreProperties>
</file>